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83" r:id="rId2"/>
    <p:sldId id="258" r:id="rId3"/>
    <p:sldId id="285" r:id="rId4"/>
    <p:sldId id="295" r:id="rId5"/>
    <p:sldId id="296" r:id="rId6"/>
  </p:sldIdLst>
  <p:sldSz cx="9906000" cy="6858000" type="A4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3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4-12-2023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586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4-12-2023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7086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4-12-2023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0827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4-12-2023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4825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4-12-2023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9916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4-12-2023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0420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4-12-2023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0068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4-12-2023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4135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4-12-2023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8876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4-12-2023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4413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4-12-2023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5793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C42BF-2F08-498A-8954-A094C94B57F8}" type="datetimeFigureOut">
              <a:rPr lang="nl-NL" smtClean="0"/>
              <a:t>4-12-2023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1044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hyperlink" Target="https://jufbrenn.nl/algemene-voorwaard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9750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CCFF0BE0-CA51-5641-3F94-455FCBAB0C5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949988" y="4033212"/>
            <a:ext cx="40241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1400" dirty="0">
                <a:solidFill>
                  <a:srgbClr val="000000"/>
                </a:solidFill>
                <a:latin typeface="KACuteDaisy" pitchFamily="2" charset="0"/>
                <a:ea typeface="KALucky" pitchFamily="2" charset="-127"/>
                <a:cs typeface="KALucky" pitchFamily="2" charset="-127"/>
                <a:hlinkClick r:id="rId4"/>
              </a:rPr>
              <a:t>https://jufbrenn.nl/algemene-voorwaarden/</a:t>
            </a:r>
            <a:endParaRPr lang="nl-NL" sz="1400" dirty="0">
              <a:latin typeface="KACuteDais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3700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kstvak 18">
            <a:extLst>
              <a:ext uri="{FF2B5EF4-FFF2-40B4-BE49-F238E27FC236}">
                <a16:creationId xmlns:a16="http://schemas.microsoft.com/office/drawing/2014/main" id="{31EEE591-8DF3-6DC2-83EE-6CEE74FFC646}"/>
              </a:ext>
            </a:extLst>
          </p:cNvPr>
          <p:cNvSpPr txBox="1"/>
          <p:nvPr/>
        </p:nvSpPr>
        <p:spPr>
          <a:xfrm>
            <a:off x="1016000" y="2135096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402B8537-69FF-08AE-7352-3A2D93C6C6C0}"/>
              </a:ext>
            </a:extLst>
          </p:cNvPr>
          <p:cNvSpPr txBox="1"/>
          <p:nvPr/>
        </p:nvSpPr>
        <p:spPr>
          <a:xfrm>
            <a:off x="1016000" y="286015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5CDF93CD-6A7A-F68D-601C-6CDA9D96A85D}"/>
              </a:ext>
            </a:extLst>
          </p:cNvPr>
          <p:cNvSpPr txBox="1"/>
          <p:nvPr/>
        </p:nvSpPr>
        <p:spPr>
          <a:xfrm>
            <a:off x="1016000" y="3585204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D104A95F-8D91-0C44-B5BB-35638EF69F49}"/>
              </a:ext>
            </a:extLst>
          </p:cNvPr>
          <p:cNvSpPr txBox="1"/>
          <p:nvPr/>
        </p:nvSpPr>
        <p:spPr>
          <a:xfrm>
            <a:off x="1016000" y="4291917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152C9BB1-21BA-E50A-7E0A-E3320C69B44F}"/>
              </a:ext>
            </a:extLst>
          </p:cNvPr>
          <p:cNvSpPr txBox="1"/>
          <p:nvPr/>
        </p:nvSpPr>
        <p:spPr>
          <a:xfrm>
            <a:off x="1016000" y="499863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FAE7EC43-2EE0-98F2-0749-0D8A41CE8B77}"/>
              </a:ext>
            </a:extLst>
          </p:cNvPr>
          <p:cNvSpPr txBox="1"/>
          <p:nvPr/>
        </p:nvSpPr>
        <p:spPr>
          <a:xfrm>
            <a:off x="1016000" y="5574538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</p:spTree>
    <p:extLst>
      <p:ext uri="{BB962C8B-B14F-4D97-AF65-F5344CB8AC3E}">
        <p14:creationId xmlns:p14="http://schemas.microsoft.com/office/powerpoint/2010/main" val="258771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kstvak 18">
            <a:extLst>
              <a:ext uri="{FF2B5EF4-FFF2-40B4-BE49-F238E27FC236}">
                <a16:creationId xmlns:a16="http://schemas.microsoft.com/office/drawing/2014/main" id="{CAFF0EA0-C1B4-CC32-8BB9-3B344617B304}"/>
              </a:ext>
            </a:extLst>
          </p:cNvPr>
          <p:cNvSpPr txBox="1"/>
          <p:nvPr/>
        </p:nvSpPr>
        <p:spPr>
          <a:xfrm>
            <a:off x="1016000" y="2135096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B1C9D732-893D-3E75-B970-C79166C1B82B}"/>
              </a:ext>
            </a:extLst>
          </p:cNvPr>
          <p:cNvSpPr txBox="1"/>
          <p:nvPr/>
        </p:nvSpPr>
        <p:spPr>
          <a:xfrm>
            <a:off x="1016000" y="286015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8BAD7F94-F963-2E6E-5566-912CDF7D2D91}"/>
              </a:ext>
            </a:extLst>
          </p:cNvPr>
          <p:cNvSpPr txBox="1"/>
          <p:nvPr/>
        </p:nvSpPr>
        <p:spPr>
          <a:xfrm>
            <a:off x="1016000" y="3585204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D95AFA40-2E85-1EFC-895C-9F56EEC5A3C7}"/>
              </a:ext>
            </a:extLst>
          </p:cNvPr>
          <p:cNvSpPr txBox="1"/>
          <p:nvPr/>
        </p:nvSpPr>
        <p:spPr>
          <a:xfrm>
            <a:off x="1016000" y="4291917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B950DBEF-73F4-6279-4599-EC319F1A40FA}"/>
              </a:ext>
            </a:extLst>
          </p:cNvPr>
          <p:cNvSpPr txBox="1"/>
          <p:nvPr/>
        </p:nvSpPr>
        <p:spPr>
          <a:xfrm>
            <a:off x="1016000" y="499863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0879754D-1D9D-4085-14F5-36B24EB17F81}"/>
              </a:ext>
            </a:extLst>
          </p:cNvPr>
          <p:cNvSpPr txBox="1"/>
          <p:nvPr/>
        </p:nvSpPr>
        <p:spPr>
          <a:xfrm>
            <a:off x="1016000" y="5574538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</p:spTree>
    <p:extLst>
      <p:ext uri="{BB962C8B-B14F-4D97-AF65-F5344CB8AC3E}">
        <p14:creationId xmlns:p14="http://schemas.microsoft.com/office/powerpoint/2010/main" val="23919696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kstvak 18">
            <a:extLst>
              <a:ext uri="{FF2B5EF4-FFF2-40B4-BE49-F238E27FC236}">
                <a16:creationId xmlns:a16="http://schemas.microsoft.com/office/drawing/2014/main" id="{2C7A97F6-DCB1-E7C0-2764-01D714F77D37}"/>
              </a:ext>
            </a:extLst>
          </p:cNvPr>
          <p:cNvSpPr txBox="1"/>
          <p:nvPr/>
        </p:nvSpPr>
        <p:spPr>
          <a:xfrm>
            <a:off x="1016000" y="2135096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B07B0A72-C891-F7FA-40E3-9D338A0F3D03}"/>
              </a:ext>
            </a:extLst>
          </p:cNvPr>
          <p:cNvSpPr txBox="1"/>
          <p:nvPr/>
        </p:nvSpPr>
        <p:spPr>
          <a:xfrm>
            <a:off x="1016000" y="286015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75F42CB5-2C90-FF54-DB9C-98015676FF3B}"/>
              </a:ext>
            </a:extLst>
          </p:cNvPr>
          <p:cNvSpPr txBox="1"/>
          <p:nvPr/>
        </p:nvSpPr>
        <p:spPr>
          <a:xfrm>
            <a:off x="1016000" y="3585204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59FFD838-F7EE-5D49-7580-A3A95937930A}"/>
              </a:ext>
            </a:extLst>
          </p:cNvPr>
          <p:cNvSpPr txBox="1"/>
          <p:nvPr/>
        </p:nvSpPr>
        <p:spPr>
          <a:xfrm>
            <a:off x="1016000" y="4291917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4E5B23DD-4855-DC06-9EF6-89B90D546DD3}"/>
              </a:ext>
            </a:extLst>
          </p:cNvPr>
          <p:cNvSpPr txBox="1"/>
          <p:nvPr/>
        </p:nvSpPr>
        <p:spPr>
          <a:xfrm>
            <a:off x="1016000" y="499863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AB2EC357-32A1-9840-6B26-DF9E72BDF28C}"/>
              </a:ext>
            </a:extLst>
          </p:cNvPr>
          <p:cNvSpPr txBox="1"/>
          <p:nvPr/>
        </p:nvSpPr>
        <p:spPr>
          <a:xfrm>
            <a:off x="1016000" y="5574538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</p:spTree>
    <p:extLst>
      <p:ext uri="{BB962C8B-B14F-4D97-AF65-F5344CB8AC3E}">
        <p14:creationId xmlns:p14="http://schemas.microsoft.com/office/powerpoint/2010/main" val="188370936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LATTEN" val="true"/>
</p:tagLst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6" id="{70D42AB2-37A0-4C75-9A4A-17D34A051763}" vid="{CFCFD918-EA02-4339-BC0F-29DFAF72B95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A4 liggend</Template>
  <TotalTime>281</TotalTime>
  <Words>26</Words>
  <Application>Microsoft Office PowerPoint</Application>
  <PresentationFormat>A4 (210 x 297 mm)</PresentationFormat>
  <Paragraphs>19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KACuteDaisy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Brenda Geestman</dc:creator>
  <cp:lastModifiedBy>Brenda Geestman</cp:lastModifiedBy>
  <cp:revision>18</cp:revision>
  <dcterms:created xsi:type="dcterms:W3CDTF">2022-02-08T16:14:07Z</dcterms:created>
  <dcterms:modified xsi:type="dcterms:W3CDTF">2023-12-04T12:43:54Z</dcterms:modified>
</cp:coreProperties>
</file>